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301" r:id="rId2"/>
  </p:sldIdLst>
  <p:sldSz cx="12192000" cy="6858000"/>
  <p:notesSz cx="6858000" cy="9144000"/>
  <p:embeddedFontLst>
    <p:embeddedFont>
      <p:font typeface="나눔고딕" panose="020B0600000101010101" charset="-127"/>
      <p:regular r:id="rId5"/>
      <p:bold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2E1"/>
    <a:srgbClr val="CC7F2B"/>
    <a:srgbClr val="404040"/>
    <a:srgbClr val="AF9D9B"/>
    <a:srgbClr val="DDD6D5"/>
    <a:srgbClr val="5C5B5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24" autoAdjust="0"/>
    <p:restoredTop sz="93154" autoAdjust="0"/>
  </p:normalViewPr>
  <p:slideViewPr>
    <p:cSldViewPr snapToGrid="0">
      <p:cViewPr varScale="1">
        <p:scale>
          <a:sx n="106" d="100"/>
          <a:sy n="106" d="100"/>
        </p:scale>
        <p:origin x="48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presProps" Target="presProps.xml"/><Relationship Id="rId10" Type="http://schemas.openxmlformats.org/officeDocument/2006/relationships/font" Target="fonts/font6.fntdata"/><Relationship Id="rId4" Type="http://schemas.openxmlformats.org/officeDocument/2006/relationships/handoutMaster" Target="handoutMasters/handout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24D6F26-8C63-4612-B498-40D0009C9A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EF7EF6-97F2-48A2-B3CA-88403FA343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4D5BF2-81AC-4C67-9A87-F7F7D61AAFCF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2EFFFC-6E02-4D2F-BF5B-25071F801A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8E0AE7-7944-4A0B-A1DC-2DE0EAFE18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5F1AD-4E97-42A7-8782-C4786C6E6A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6896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612A4-BC36-439E-BB6E-D544E22101A9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8743-F2C9-4960-9253-431C750BCB8C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83A92-BA63-4791-AC53-D37E9151BC13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05009-8464-4F13-93B3-9369EBFA91EC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C5385-C7F5-476B-9D13-8A5275BC8C8F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27B52-B9F0-4312-B34D-AD89487CC363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5C20-FD9E-4360-9FB9-5F406442651A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C51-805B-48D0-BDC1-78AB757A6D16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838C-A050-4225-8976-95CC2BDC1548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1EE2-1773-481B-A9B5-B167001F9503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148D0-625B-4F65-8CF4-7431E26A1B0D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D3177-6432-46E9-B967-69D19534FB2E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개발과정</a:t>
              </a: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3ACE29-A237-4B4F-8A49-F3F7DAC4D530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 descr="스크린샷, 지도이(가) 표시된 사진&#10;&#10;자동 생성된 설명">
            <a:extLst>
              <a:ext uri="{FF2B5EF4-FFF2-40B4-BE49-F238E27FC236}">
                <a16:creationId xmlns:a16="http://schemas.microsoft.com/office/drawing/2014/main" id="{8AA98276-C634-4CE0-BAA7-0CD7F228B4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17" y="2182885"/>
            <a:ext cx="5674984" cy="449855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0E4E510-9CDD-42E3-9258-6DFC8CA723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7100" y="2182885"/>
            <a:ext cx="5668207" cy="4498558"/>
          </a:xfrm>
          <a:prstGeom prst="rect">
            <a:avLst/>
          </a:prstGeom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D165F61B-CA3B-4015-965A-DCE05E01B396}"/>
              </a:ext>
            </a:extLst>
          </p:cNvPr>
          <p:cNvGrpSpPr/>
          <p:nvPr/>
        </p:nvGrpSpPr>
        <p:grpSpPr>
          <a:xfrm>
            <a:off x="279918" y="1139875"/>
            <a:ext cx="11625389" cy="897148"/>
            <a:chOff x="459918" y="7101158"/>
            <a:chExt cx="11237657" cy="897148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8B73F7DD-7692-47D9-9CD3-38020C3F3CB4}"/>
                </a:ext>
              </a:extLst>
            </p:cNvPr>
            <p:cNvSpPr/>
            <p:nvPr/>
          </p:nvSpPr>
          <p:spPr>
            <a:xfrm>
              <a:off x="459918" y="7101158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 dirty="0">
                  <a:solidFill>
                    <a:schemeClr val="bg1"/>
                  </a:solidFill>
                  <a:latin typeface="+mn-ea"/>
                </a:rPr>
                <a:t>rows</a:t>
              </a:r>
              <a:endParaRPr lang="ko-KR" altLang="en-US" sz="19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EA4B6D6B-DAE3-446B-9DD6-E6A0C550B57F}"/>
                </a:ext>
              </a:extLst>
            </p:cNvPr>
            <p:cNvSpPr/>
            <p:nvPr/>
          </p:nvSpPr>
          <p:spPr>
            <a:xfrm>
              <a:off x="2716359" y="7101158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max_features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5745CD47-8704-4C0E-9E60-180F8BE7BDA0}"/>
                </a:ext>
              </a:extLst>
            </p:cNvPr>
            <p:cNvSpPr/>
            <p:nvPr/>
          </p:nvSpPr>
          <p:spPr>
            <a:xfrm>
              <a:off x="4972800" y="7101158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min_samples_leaf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DB7ACC8F-26A5-4BE7-A320-808FB3BB6273}"/>
                </a:ext>
              </a:extLst>
            </p:cNvPr>
            <p:cNvSpPr/>
            <p:nvPr/>
          </p:nvSpPr>
          <p:spPr>
            <a:xfrm>
              <a:off x="7211988" y="7101158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 dirty="0" err="1">
                  <a:solidFill>
                    <a:schemeClr val="bg1"/>
                  </a:solidFill>
                  <a:latin typeface="+mn-ea"/>
                </a:rPr>
                <a:t>max_leaf_nodes</a:t>
              </a:r>
              <a:endParaRPr lang="ko-KR" altLang="en-US" sz="19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2AE737A-356C-4231-9EA1-24EF7739B4D3}"/>
                </a:ext>
              </a:extLst>
            </p:cNvPr>
            <p:cNvSpPr/>
            <p:nvPr/>
          </p:nvSpPr>
          <p:spPr>
            <a:xfrm>
              <a:off x="9451175" y="7101158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max_depth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2F8EFD03-F6FC-42B7-B541-963067BEEB81}"/>
                </a:ext>
              </a:extLst>
            </p:cNvPr>
            <p:cNvSpPr/>
            <p:nvPr/>
          </p:nvSpPr>
          <p:spPr>
            <a:xfrm>
              <a:off x="459918" y="7549732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338,022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738DE5E6-C900-4C8C-850C-93D48BF2F201}"/>
                </a:ext>
              </a:extLst>
            </p:cNvPr>
            <p:cNvSpPr/>
            <p:nvPr/>
          </p:nvSpPr>
          <p:spPr>
            <a:xfrm>
              <a:off x="2716359" y="7549732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dirty="0">
                  <a:solidFill>
                    <a:schemeClr val="bg1"/>
                  </a:solidFill>
                </a:rPr>
                <a:t>‘auto’</a:t>
              </a:r>
              <a:endParaRPr lang="ko-KR" altLang="en-US" sz="1900" dirty="0">
                <a:solidFill>
                  <a:schemeClr val="bg1"/>
                </a:solidFill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DC7CE712-FAB4-4AAA-AF0D-D96858C6747E}"/>
                </a:ext>
              </a:extLst>
            </p:cNvPr>
            <p:cNvSpPr/>
            <p:nvPr/>
          </p:nvSpPr>
          <p:spPr>
            <a:xfrm>
              <a:off x="4972800" y="7549732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dirty="0">
                  <a:solidFill>
                    <a:schemeClr val="bg1"/>
                  </a:solidFill>
                </a:rPr>
                <a:t>1</a:t>
              </a:r>
              <a:endParaRPr lang="ko-KR" altLang="en-US" sz="1900" dirty="0">
                <a:solidFill>
                  <a:schemeClr val="bg1"/>
                </a:solidFill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2422FC2-343B-46ED-839C-54E25E7BDCD7}"/>
                </a:ext>
              </a:extLst>
            </p:cNvPr>
            <p:cNvSpPr/>
            <p:nvPr/>
          </p:nvSpPr>
          <p:spPr>
            <a:xfrm>
              <a:off x="7211988" y="7549732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dirty="0">
                  <a:solidFill>
                    <a:schemeClr val="bg1"/>
                  </a:solidFill>
                </a:rPr>
                <a:t>None</a:t>
              </a:r>
              <a:endParaRPr lang="ko-KR" altLang="en-US" sz="1900" dirty="0">
                <a:solidFill>
                  <a:schemeClr val="bg1"/>
                </a:solidFill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4D254806-8E7E-4415-A3D1-767FDDE1BFE3}"/>
                </a:ext>
              </a:extLst>
            </p:cNvPr>
            <p:cNvSpPr/>
            <p:nvPr/>
          </p:nvSpPr>
          <p:spPr>
            <a:xfrm>
              <a:off x="9451175" y="7549732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None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06446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9576</TotalTime>
  <Words>25</Words>
  <Application>Microsoft Office PowerPoint</Application>
  <PresentationFormat>와이드스크린</PresentationFormat>
  <Paragraphs>11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나눔고딕</vt:lpstr>
      <vt:lpstr>Calibri</vt:lpstr>
      <vt:lpstr>맑은 고딕</vt:lpstr>
      <vt:lpstr>Arial</vt:lpstr>
      <vt:lpstr>Calibri Light</vt:lpstr>
      <vt:lpstr>Office Theme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Chosun</cp:lastModifiedBy>
  <cp:revision>189</cp:revision>
  <dcterms:created xsi:type="dcterms:W3CDTF">2019-09-22T22:58:33Z</dcterms:created>
  <dcterms:modified xsi:type="dcterms:W3CDTF">2019-11-30T05:08:37Z</dcterms:modified>
</cp:coreProperties>
</file>

<file path=docProps/thumbnail.jpeg>
</file>